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88B886B-4E5E-48A5-8F1E-42ABD2D0624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815E1B1-E745-448A-BC95-1817665BFBFA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hyperlink" Target="http://www.belgraviaimports.com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elgravia@belgraviaimports.com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732439"/>
            <a:ext cx="1041617" cy="34397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178" y="1334337"/>
            <a:ext cx="942975" cy="32265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10488" y="5029200"/>
            <a:ext cx="19175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BLACK TRUFFLE OIL</a:t>
            </a:r>
          </a:p>
          <a:p>
            <a:pPr algn="ctr"/>
            <a:r>
              <a:rPr lang="en-US" sz="1200" dirty="0" smtClean="0"/>
              <a:t>UPC: 8-01815-40039-5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68" r="54558" b="52222"/>
          <a:stretch/>
        </p:blipFill>
        <p:spPr>
          <a:xfrm>
            <a:off x="6939726" y="167095"/>
            <a:ext cx="1965984" cy="219356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015088" y="3352800"/>
            <a:ext cx="194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WHITE TRUFFLE OIL</a:t>
            </a:r>
          </a:p>
          <a:p>
            <a:pPr algn="ctr"/>
            <a:r>
              <a:rPr lang="en-US" sz="1200" dirty="0" smtClean="0"/>
              <a:t>UPC: 8-01815-40038-8</a:t>
            </a:r>
            <a:endParaRPr lang="en-US" sz="12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517426"/>
            <a:ext cx="841248" cy="749808"/>
          </a:xfrm>
          <a:prstGeom prst="rect">
            <a:avLst/>
          </a:prstGeom>
        </p:spPr>
      </p:pic>
      <p:cxnSp>
        <p:nvCxnSpPr>
          <p:cNvPr id="16" name="Straight Connector 15"/>
          <p:cNvCxnSpPr/>
          <p:nvPr/>
        </p:nvCxnSpPr>
        <p:spPr>
          <a:xfrm>
            <a:off x="4587952" y="2819400"/>
            <a:ext cx="0" cy="3200400"/>
          </a:xfrm>
          <a:prstGeom prst="line">
            <a:avLst/>
          </a:prstGeom>
          <a:ln w="1270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62642" y="5409397"/>
            <a:ext cx="3668486" cy="0"/>
          </a:xfrm>
          <a:prstGeom prst="line">
            <a:avLst/>
          </a:prstGeom>
          <a:ln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555236" y="6172200"/>
            <a:ext cx="5791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  <a:cs typeface="Arial" charset="0"/>
              </a:rPr>
              <a:t>Belgravia Imports – Exclusive US Importer </a:t>
            </a:r>
            <a:r>
              <a:rPr lang="en-US" sz="1200" b="1" dirty="0" smtClean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  <a:cs typeface="Arial" charset="0"/>
              </a:rPr>
              <a:t>1.800.848.1127</a:t>
            </a:r>
          </a:p>
          <a:p>
            <a:pPr algn="ctr">
              <a:defRPr/>
            </a:pPr>
            <a:endParaRPr lang="en-US" sz="400" b="1" dirty="0">
              <a:solidFill>
                <a:schemeClr val="accent3">
                  <a:lumMod val="50000"/>
                </a:schemeClr>
              </a:solidFill>
              <a:latin typeface="Palatino Linotype" pitchFamily="18" charset="0"/>
              <a:cs typeface="Arial" charset="0"/>
            </a:endParaRPr>
          </a:p>
          <a:p>
            <a:pPr algn="ctr">
              <a:defRPr/>
            </a:pP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  <a:cs typeface="Arial" charset="0"/>
                <a:hlinkClick r:id="rId6"/>
              </a:rPr>
              <a:t>belgravia@belgraviaimports.com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  <a:cs typeface="Arial" charset="0"/>
              </a:rPr>
              <a:t>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Palatino Linotype" pitchFamily="18" charset="0"/>
                <a:cs typeface="Arial" charset="0"/>
                <a:sym typeface="Wingdings" pitchFamily="2" charset="2"/>
              </a:rPr>
              <a:t> </a:t>
            </a:r>
            <a:r>
              <a:rPr lang="en-US" sz="1200" b="1" dirty="0">
                <a:latin typeface="Palatino Linotype" pitchFamily="18" charset="0"/>
                <a:cs typeface="Arial" charset="0"/>
                <a:sym typeface="Wingdings" pitchFamily="2" charset="2"/>
                <a:hlinkClick r:id="rId7"/>
              </a:rPr>
              <a:t>www.belgraviaimports.com</a:t>
            </a:r>
            <a:endParaRPr lang="en-US" sz="1200" b="1" dirty="0">
              <a:latin typeface="Palatino Linotype" pitchFamily="18" charset="0"/>
              <a:cs typeface="Arial" charset="0"/>
              <a:sym typeface="Wingdings" pitchFamily="2" charset="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55236" y="503339"/>
            <a:ext cx="510091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effectLst>
                  <a:outerShdw blurRad="50800" dist="38100" dir="13500000" algn="br" rotWithShape="0">
                    <a:srgbClr val="339933">
                      <a:alpha val="40000"/>
                    </a:srgbClr>
                  </a:outerShdw>
                </a:effectLst>
              </a:rPr>
              <a:t>RANIERI</a:t>
            </a:r>
          </a:p>
          <a:p>
            <a:pPr algn="ctr"/>
            <a:r>
              <a:rPr lang="en-US" sz="2400" dirty="0" smtClean="0"/>
              <a:t>Italian Truffle </a:t>
            </a:r>
          </a:p>
          <a:p>
            <a:pPr algn="ctr"/>
            <a:r>
              <a:rPr lang="en-US" sz="2400" dirty="0" smtClean="0"/>
              <a:t>Olive Oils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296302" y="2721740"/>
            <a:ext cx="42018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Unsurpassed Taste/Flavor</a:t>
            </a: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Aromatic!</a:t>
            </a: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/>
              <a:t>Infused with real </a:t>
            </a:r>
            <a:r>
              <a:rPr lang="en-US" dirty="0" smtClean="0"/>
              <a:t>truffles</a:t>
            </a: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Extra Virgin Italian Olive Oil</a:t>
            </a: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Traditional, natural methods of production for over 70 years</a:t>
            </a: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Amazing value: ounce per ounce</a:t>
            </a:r>
          </a:p>
          <a:p>
            <a:pPr marL="285750" indent="-285750">
              <a:buClr>
                <a:schemeClr val="accent3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dirty="0" smtClean="0"/>
              <a:t>From Umbria, Italy famously known for truffles, olive oils and fine wines</a:t>
            </a:r>
          </a:p>
          <a:p>
            <a:pPr>
              <a:buClr>
                <a:schemeClr val="accent3">
                  <a:lumMod val="50000"/>
                </a:schemeClr>
              </a:buClr>
            </a:pPr>
            <a:endParaRPr lang="en-US" dirty="0" smtClean="0"/>
          </a:p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" y="5413329"/>
            <a:ext cx="250581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en-US" dirty="0" smtClean="0"/>
              <a:t>8.5oz glass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/>
              <a:t>6/case</a:t>
            </a:r>
          </a:p>
          <a:p>
            <a:pPr marL="285750" indent="-285750">
              <a:buFont typeface="Courier New" pitchFamily="49" charset="0"/>
              <a:buChar char="o"/>
            </a:pPr>
            <a:r>
              <a:rPr lang="en-US" dirty="0" smtClean="0"/>
              <a:t>12+ month shelf life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442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3432</TotalTime>
  <Words>78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Civic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Tami Burton</dc:creator>
  <cp:lastModifiedBy>Tami Burton</cp:lastModifiedBy>
  <cp:revision>36</cp:revision>
  <cp:lastPrinted>2015-03-11T15:10:16Z</cp:lastPrinted>
  <dcterms:created xsi:type="dcterms:W3CDTF">2013-01-31T18:06:25Z</dcterms:created>
  <dcterms:modified xsi:type="dcterms:W3CDTF">2015-11-23T18:41:48Z</dcterms:modified>
</cp:coreProperties>
</file>